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68" r:id="rId5"/>
    <p:sldId id="266" r:id="rId6"/>
    <p:sldId id="264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4090C0-DE20-45B1-AA80-1808722AFADF}" v="5" dt="2024-02-20T23:54:27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7" autoAdjust="0"/>
    <p:restoredTop sz="94660"/>
  </p:normalViewPr>
  <p:slideViewPr>
    <p:cSldViewPr snapToGrid="0">
      <p:cViewPr>
        <p:scale>
          <a:sx n="75" d="100"/>
          <a:sy n="75" d="100"/>
        </p:scale>
        <p:origin x="108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in Myhr" userId="4f0a3c25-f2a6-4d18-b4f8-3e5cf96a90ea" providerId="ADAL" clId="{864090C0-DE20-45B1-AA80-1808722AFADF}"/>
    <pc:docChg chg="undo custSel addSld delSld modSld sldOrd">
      <pc:chgData name="Svein Myhr" userId="4f0a3c25-f2a6-4d18-b4f8-3e5cf96a90ea" providerId="ADAL" clId="{864090C0-DE20-45B1-AA80-1808722AFADF}" dt="2024-02-20T23:58:56.626" v="4240" actId="20577"/>
      <pc:docMkLst>
        <pc:docMk/>
      </pc:docMkLst>
      <pc:sldChg chg="modSp mod">
        <pc:chgData name="Svein Myhr" userId="4f0a3c25-f2a6-4d18-b4f8-3e5cf96a90ea" providerId="ADAL" clId="{864090C0-DE20-45B1-AA80-1808722AFADF}" dt="2024-02-19T16:44:17.864" v="113" actId="20577"/>
        <pc:sldMkLst>
          <pc:docMk/>
          <pc:sldMk cId="1691714709" sldId="256"/>
        </pc:sldMkLst>
        <pc:spChg chg="mod">
          <ac:chgData name="Svein Myhr" userId="4f0a3c25-f2a6-4d18-b4f8-3e5cf96a90ea" providerId="ADAL" clId="{864090C0-DE20-45B1-AA80-1808722AFADF}" dt="2024-02-19T16:44:10.741" v="90" actId="20577"/>
          <ac:spMkLst>
            <pc:docMk/>
            <pc:sldMk cId="1691714709" sldId="256"/>
            <ac:spMk id="4" creationId="{F7C3A2FF-4FB6-F98A-E384-E67A8CCCF802}"/>
          </ac:spMkLst>
        </pc:spChg>
        <pc:spChg chg="mod">
          <ac:chgData name="Svein Myhr" userId="4f0a3c25-f2a6-4d18-b4f8-3e5cf96a90ea" providerId="ADAL" clId="{864090C0-DE20-45B1-AA80-1808722AFADF}" dt="2024-02-19T16:44:17.864" v="113" actId="20577"/>
          <ac:spMkLst>
            <pc:docMk/>
            <pc:sldMk cId="1691714709" sldId="256"/>
            <ac:spMk id="5" creationId="{EBD84501-A6EB-AF3C-EC52-5F03D9D37251}"/>
          </ac:spMkLst>
        </pc:spChg>
      </pc:sldChg>
      <pc:sldChg chg="del">
        <pc:chgData name="Svein Myhr" userId="4f0a3c25-f2a6-4d18-b4f8-3e5cf96a90ea" providerId="ADAL" clId="{864090C0-DE20-45B1-AA80-1808722AFADF}" dt="2024-02-20T23:09:45.027" v="2837" actId="2696"/>
        <pc:sldMkLst>
          <pc:docMk/>
          <pc:sldMk cId="844381361" sldId="257"/>
        </pc:sldMkLst>
      </pc:sldChg>
      <pc:sldChg chg="del">
        <pc:chgData name="Svein Myhr" userId="4f0a3c25-f2a6-4d18-b4f8-3e5cf96a90ea" providerId="ADAL" clId="{864090C0-DE20-45B1-AA80-1808722AFADF}" dt="2024-02-19T17:33:09.568" v="2334" actId="2696"/>
        <pc:sldMkLst>
          <pc:docMk/>
          <pc:sldMk cId="1295808934" sldId="258"/>
        </pc:sldMkLst>
      </pc:sldChg>
      <pc:sldChg chg="del">
        <pc:chgData name="Svein Myhr" userId="4f0a3c25-f2a6-4d18-b4f8-3e5cf96a90ea" providerId="ADAL" clId="{864090C0-DE20-45B1-AA80-1808722AFADF}" dt="2024-02-19T17:33:07.184" v="2333" actId="2696"/>
        <pc:sldMkLst>
          <pc:docMk/>
          <pc:sldMk cId="3694533080" sldId="259"/>
        </pc:sldMkLst>
      </pc:sldChg>
      <pc:sldChg chg="del">
        <pc:chgData name="Svein Myhr" userId="4f0a3c25-f2a6-4d18-b4f8-3e5cf96a90ea" providerId="ADAL" clId="{864090C0-DE20-45B1-AA80-1808722AFADF}" dt="2024-02-19T17:33:15.660" v="2335" actId="2696"/>
        <pc:sldMkLst>
          <pc:docMk/>
          <pc:sldMk cId="730002468" sldId="260"/>
        </pc:sldMkLst>
      </pc:sldChg>
      <pc:sldChg chg="del">
        <pc:chgData name="Svein Myhr" userId="4f0a3c25-f2a6-4d18-b4f8-3e5cf96a90ea" providerId="ADAL" clId="{864090C0-DE20-45B1-AA80-1808722AFADF}" dt="2024-02-19T17:33:17.608" v="2337" actId="2696"/>
        <pc:sldMkLst>
          <pc:docMk/>
          <pc:sldMk cId="2523885017" sldId="261"/>
        </pc:sldMkLst>
      </pc:sldChg>
      <pc:sldChg chg="addSp delSp modSp mod">
        <pc:chgData name="Svein Myhr" userId="4f0a3c25-f2a6-4d18-b4f8-3e5cf96a90ea" providerId="ADAL" clId="{864090C0-DE20-45B1-AA80-1808722AFADF}" dt="2024-02-20T23:13:33.708" v="2880" actId="20577"/>
        <pc:sldMkLst>
          <pc:docMk/>
          <pc:sldMk cId="4111622520" sldId="262"/>
        </pc:sldMkLst>
        <pc:spChg chg="mod">
          <ac:chgData name="Svein Myhr" userId="4f0a3c25-f2a6-4d18-b4f8-3e5cf96a90ea" providerId="ADAL" clId="{864090C0-DE20-45B1-AA80-1808722AFADF}" dt="2024-02-20T23:10:33.053" v="2839" actId="20577"/>
          <ac:spMkLst>
            <pc:docMk/>
            <pc:sldMk cId="4111622520" sldId="262"/>
            <ac:spMk id="4" creationId="{A75ADD21-95BB-298E-AB1A-CD409B4F21A0}"/>
          </ac:spMkLst>
        </pc:spChg>
        <pc:spChg chg="mod">
          <ac:chgData name="Svein Myhr" userId="4f0a3c25-f2a6-4d18-b4f8-3e5cf96a90ea" providerId="ADAL" clId="{864090C0-DE20-45B1-AA80-1808722AFADF}" dt="2024-02-19T16:51:35.888" v="1186" actId="20577"/>
          <ac:spMkLst>
            <pc:docMk/>
            <pc:sldMk cId="4111622520" sldId="262"/>
            <ac:spMk id="5" creationId="{4F134CE4-8BDA-2EA8-D4B1-243E374D3FC0}"/>
          </ac:spMkLst>
        </pc:spChg>
        <pc:spChg chg="mod">
          <ac:chgData name="Svein Myhr" userId="4f0a3c25-f2a6-4d18-b4f8-3e5cf96a90ea" providerId="ADAL" clId="{864090C0-DE20-45B1-AA80-1808722AFADF}" dt="2024-02-20T23:13:33.708" v="2880" actId="20577"/>
          <ac:spMkLst>
            <pc:docMk/>
            <pc:sldMk cId="4111622520" sldId="262"/>
            <ac:spMk id="6" creationId="{55BFB3B5-EDA8-D5F6-56FF-B7BD7642ABC0}"/>
          </ac:spMkLst>
        </pc:spChg>
        <pc:picChg chg="add mod">
          <ac:chgData name="Svein Myhr" userId="4f0a3c25-f2a6-4d18-b4f8-3e5cf96a90ea" providerId="ADAL" clId="{864090C0-DE20-45B1-AA80-1808722AFADF}" dt="2024-02-19T16:46:42.996" v="262" actId="1076"/>
          <ac:picMkLst>
            <pc:docMk/>
            <pc:sldMk cId="4111622520" sldId="262"/>
            <ac:picMk id="2" creationId="{F31C8D2E-A81E-7BA6-767B-6856A3BEAC6B}"/>
          </ac:picMkLst>
        </pc:picChg>
        <pc:picChg chg="del">
          <ac:chgData name="Svein Myhr" userId="4f0a3c25-f2a6-4d18-b4f8-3e5cf96a90ea" providerId="ADAL" clId="{864090C0-DE20-45B1-AA80-1808722AFADF}" dt="2024-02-19T16:46:25.488" v="260" actId="21"/>
          <ac:picMkLst>
            <pc:docMk/>
            <pc:sldMk cId="4111622520" sldId="262"/>
            <ac:picMk id="7" creationId="{F31C8D2E-A81E-7BA6-767B-6856A3BEAC6B}"/>
          </ac:picMkLst>
        </pc:picChg>
      </pc:sldChg>
      <pc:sldChg chg="modSp del mod ord">
        <pc:chgData name="Svein Myhr" userId="4f0a3c25-f2a6-4d18-b4f8-3e5cf96a90ea" providerId="ADAL" clId="{864090C0-DE20-45B1-AA80-1808722AFADF}" dt="2024-02-20T23:10:17.852" v="2838" actId="2696"/>
        <pc:sldMkLst>
          <pc:docMk/>
          <pc:sldMk cId="2475749934" sldId="263"/>
        </pc:sldMkLst>
        <pc:spChg chg="mod">
          <ac:chgData name="Svein Myhr" userId="4f0a3c25-f2a6-4d18-b4f8-3e5cf96a90ea" providerId="ADAL" clId="{864090C0-DE20-45B1-AA80-1808722AFADF}" dt="2024-02-19T17:34:01.609" v="2351" actId="20577"/>
          <ac:spMkLst>
            <pc:docMk/>
            <pc:sldMk cId="2475749934" sldId="263"/>
            <ac:spMk id="7" creationId="{81C0A6F5-ED00-FED0-391A-067C648CC607}"/>
          </ac:spMkLst>
        </pc:spChg>
        <pc:spChg chg="mod">
          <ac:chgData name="Svein Myhr" userId="4f0a3c25-f2a6-4d18-b4f8-3e5cf96a90ea" providerId="ADAL" clId="{864090C0-DE20-45B1-AA80-1808722AFADF}" dt="2024-02-19T17:34:38.561" v="2503" actId="5793"/>
          <ac:spMkLst>
            <pc:docMk/>
            <pc:sldMk cId="2475749934" sldId="263"/>
            <ac:spMk id="9" creationId="{B7136046-CBE7-C06B-5868-1E9D4EFE3DFE}"/>
          </ac:spMkLst>
        </pc:spChg>
      </pc:sldChg>
      <pc:sldChg chg="modSp mod ord">
        <pc:chgData name="Svein Myhr" userId="4f0a3c25-f2a6-4d18-b4f8-3e5cf96a90ea" providerId="ADAL" clId="{864090C0-DE20-45B1-AA80-1808722AFADF}" dt="2024-02-20T23:58:56.626" v="4240" actId="20577"/>
        <pc:sldMkLst>
          <pc:docMk/>
          <pc:sldMk cId="2009395372" sldId="264"/>
        </pc:sldMkLst>
        <pc:spChg chg="mod">
          <ac:chgData name="Svein Myhr" userId="4f0a3c25-f2a6-4d18-b4f8-3e5cf96a90ea" providerId="ADAL" clId="{864090C0-DE20-45B1-AA80-1808722AFADF}" dt="2024-02-19T16:45:08.870" v="149" actId="20577"/>
          <ac:spMkLst>
            <pc:docMk/>
            <pc:sldMk cId="2009395372" sldId="264"/>
            <ac:spMk id="5" creationId="{21068BD3-B1B9-0137-F610-4E25FD9160A3}"/>
          </ac:spMkLst>
        </pc:spChg>
        <pc:spChg chg="mod">
          <ac:chgData name="Svein Myhr" userId="4f0a3c25-f2a6-4d18-b4f8-3e5cf96a90ea" providerId="ADAL" clId="{864090C0-DE20-45B1-AA80-1808722AFADF}" dt="2024-02-20T23:58:56.626" v="4240" actId="20577"/>
          <ac:spMkLst>
            <pc:docMk/>
            <pc:sldMk cId="2009395372" sldId="264"/>
            <ac:spMk id="9" creationId="{B7136046-CBE7-C06B-5868-1E9D4EFE3DFE}"/>
          </ac:spMkLst>
        </pc:spChg>
      </pc:sldChg>
      <pc:sldChg chg="del">
        <pc:chgData name="Svein Myhr" userId="4f0a3c25-f2a6-4d18-b4f8-3e5cf96a90ea" providerId="ADAL" clId="{864090C0-DE20-45B1-AA80-1808722AFADF}" dt="2024-02-19T17:33:16.103" v="2336" actId="2696"/>
        <pc:sldMkLst>
          <pc:docMk/>
          <pc:sldMk cId="4154335571" sldId="265"/>
        </pc:sldMkLst>
      </pc:sldChg>
      <pc:sldChg chg="modSp mod">
        <pc:chgData name="Svein Myhr" userId="4f0a3c25-f2a6-4d18-b4f8-3e5cf96a90ea" providerId="ADAL" clId="{864090C0-DE20-45B1-AA80-1808722AFADF}" dt="2024-02-20T23:27:20.709" v="3636" actId="115"/>
        <pc:sldMkLst>
          <pc:docMk/>
          <pc:sldMk cId="3283160970" sldId="266"/>
        </pc:sldMkLst>
        <pc:spChg chg="mod">
          <ac:chgData name="Svein Myhr" userId="4f0a3c25-f2a6-4d18-b4f8-3e5cf96a90ea" providerId="ADAL" clId="{864090C0-DE20-45B1-AA80-1808722AFADF}" dt="2024-02-20T23:27:20.709" v="3636" actId="115"/>
          <ac:spMkLst>
            <pc:docMk/>
            <pc:sldMk cId="3283160970" sldId="266"/>
            <ac:spMk id="5" creationId="{21068BD3-B1B9-0137-F610-4E25FD9160A3}"/>
          </ac:spMkLst>
        </pc:spChg>
        <pc:spChg chg="mod">
          <ac:chgData name="Svein Myhr" userId="4f0a3c25-f2a6-4d18-b4f8-3e5cf96a90ea" providerId="ADAL" clId="{864090C0-DE20-45B1-AA80-1808722AFADF}" dt="2024-02-20T23:04:43.912" v="2821" actId="207"/>
          <ac:spMkLst>
            <pc:docMk/>
            <pc:sldMk cId="3283160970" sldId="266"/>
            <ac:spMk id="6" creationId="{90C51D3D-1386-A31E-71F2-67DAF636BD62}"/>
          </ac:spMkLst>
        </pc:spChg>
        <pc:spChg chg="mod">
          <ac:chgData name="Svein Myhr" userId="4f0a3c25-f2a6-4d18-b4f8-3e5cf96a90ea" providerId="ADAL" clId="{864090C0-DE20-45B1-AA80-1808722AFADF}" dt="2024-02-20T23:23:18.145" v="3581" actId="403"/>
          <ac:spMkLst>
            <pc:docMk/>
            <pc:sldMk cId="3283160970" sldId="266"/>
            <ac:spMk id="7" creationId="{81C0A6F5-ED00-FED0-391A-067C648CC607}"/>
          </ac:spMkLst>
        </pc:spChg>
        <pc:spChg chg="mod">
          <ac:chgData name="Svein Myhr" userId="4f0a3c25-f2a6-4d18-b4f8-3e5cf96a90ea" providerId="ADAL" clId="{864090C0-DE20-45B1-AA80-1808722AFADF}" dt="2024-02-20T23:05:41.640" v="2824" actId="20577"/>
          <ac:spMkLst>
            <pc:docMk/>
            <pc:sldMk cId="3283160970" sldId="266"/>
            <ac:spMk id="8" creationId="{8BB4B088-5065-5BFF-5731-E64440F1C19C}"/>
          </ac:spMkLst>
        </pc:spChg>
        <pc:spChg chg="mod">
          <ac:chgData name="Svein Myhr" userId="4f0a3c25-f2a6-4d18-b4f8-3e5cf96a90ea" providerId="ADAL" clId="{864090C0-DE20-45B1-AA80-1808722AFADF}" dt="2024-02-20T23:05:55.585" v="2826" actId="20577"/>
          <ac:spMkLst>
            <pc:docMk/>
            <pc:sldMk cId="3283160970" sldId="266"/>
            <ac:spMk id="9" creationId="{B7136046-CBE7-C06B-5868-1E9D4EFE3DFE}"/>
          </ac:spMkLst>
        </pc:spChg>
        <pc:picChg chg="mod">
          <ac:chgData name="Svein Myhr" userId="4f0a3c25-f2a6-4d18-b4f8-3e5cf96a90ea" providerId="ADAL" clId="{864090C0-DE20-45B1-AA80-1808722AFADF}" dt="2024-02-19T16:53:23.272" v="1346" actId="1076"/>
          <ac:picMkLst>
            <pc:docMk/>
            <pc:sldMk cId="3283160970" sldId="266"/>
            <ac:picMk id="12" creationId="{CD2B83D9-1BB6-C324-5FC0-58880D619B71}"/>
          </ac:picMkLst>
        </pc:picChg>
      </pc:sldChg>
      <pc:sldChg chg="addSp modSp add mod">
        <pc:chgData name="Svein Myhr" userId="4f0a3c25-f2a6-4d18-b4f8-3e5cf96a90ea" providerId="ADAL" clId="{864090C0-DE20-45B1-AA80-1808722AFADF}" dt="2024-02-20T23:56:42.661" v="4199" actId="20577"/>
        <pc:sldMkLst>
          <pc:docMk/>
          <pc:sldMk cId="4235772355" sldId="267"/>
        </pc:sldMkLst>
        <pc:spChg chg="add mod">
          <ac:chgData name="Svein Myhr" userId="4f0a3c25-f2a6-4d18-b4f8-3e5cf96a90ea" providerId="ADAL" clId="{864090C0-DE20-45B1-AA80-1808722AFADF}" dt="2024-02-20T23:56:42.661" v="4199" actId="20577"/>
          <ac:spMkLst>
            <pc:docMk/>
            <pc:sldMk cId="4235772355" sldId="267"/>
            <ac:spMk id="2" creationId="{18694F85-8400-A902-E09E-EFAA4FFEF9AD}"/>
          </ac:spMkLst>
        </pc:spChg>
        <pc:spChg chg="mod">
          <ac:chgData name="Svein Myhr" userId="4f0a3c25-f2a6-4d18-b4f8-3e5cf96a90ea" providerId="ADAL" clId="{864090C0-DE20-45B1-AA80-1808722AFADF}" dt="2024-02-20T23:27:01.479" v="3634" actId="1076"/>
          <ac:spMkLst>
            <pc:docMk/>
            <pc:sldMk cId="4235772355" sldId="267"/>
            <ac:spMk id="5" creationId="{81772B9C-21EE-E1F8-DF55-BB58A6471CEE}"/>
          </ac:spMkLst>
        </pc:spChg>
        <pc:spChg chg="mod">
          <ac:chgData name="Svein Myhr" userId="4f0a3c25-f2a6-4d18-b4f8-3e5cf96a90ea" providerId="ADAL" clId="{864090C0-DE20-45B1-AA80-1808722AFADF}" dt="2024-02-19T17:54:56.711" v="2667" actId="27636"/>
          <ac:spMkLst>
            <pc:docMk/>
            <pc:sldMk cId="4235772355" sldId="267"/>
            <ac:spMk id="6" creationId="{4BC4E38C-374D-96D0-FAE5-5B59880D31C3}"/>
          </ac:spMkLst>
        </pc:spChg>
        <pc:spChg chg="mod">
          <ac:chgData name="Svein Myhr" userId="4f0a3c25-f2a6-4d18-b4f8-3e5cf96a90ea" providerId="ADAL" clId="{864090C0-DE20-45B1-AA80-1808722AFADF}" dt="2024-02-20T23:54:07.072" v="3999" actId="21"/>
          <ac:spMkLst>
            <pc:docMk/>
            <pc:sldMk cId="4235772355" sldId="267"/>
            <ac:spMk id="7" creationId="{46D3DE1B-1E37-847A-80D8-FA49A01DF964}"/>
          </ac:spMkLst>
        </pc:spChg>
        <pc:spChg chg="mod">
          <ac:chgData name="Svein Myhr" userId="4f0a3c25-f2a6-4d18-b4f8-3e5cf96a90ea" providerId="ADAL" clId="{864090C0-DE20-45B1-AA80-1808722AFADF}" dt="2024-02-20T23:50:28.969" v="3831" actId="403"/>
          <ac:spMkLst>
            <pc:docMk/>
            <pc:sldMk cId="4235772355" sldId="267"/>
            <ac:spMk id="8" creationId="{315303D0-D484-9473-D730-459492E8EF76}"/>
          </ac:spMkLst>
        </pc:spChg>
        <pc:spChg chg="mod">
          <ac:chgData name="Svein Myhr" userId="4f0a3c25-f2a6-4d18-b4f8-3e5cf96a90ea" providerId="ADAL" clId="{864090C0-DE20-45B1-AA80-1808722AFADF}" dt="2024-02-20T23:49:20.344" v="3828" actId="20577"/>
          <ac:spMkLst>
            <pc:docMk/>
            <pc:sldMk cId="4235772355" sldId="267"/>
            <ac:spMk id="9" creationId="{44E12681-96FD-5042-3D65-FC0678E9C5B1}"/>
          </ac:spMkLst>
        </pc:spChg>
      </pc:sldChg>
      <pc:sldChg chg="addSp delSp modSp new mod">
        <pc:chgData name="Svein Myhr" userId="4f0a3c25-f2a6-4d18-b4f8-3e5cf96a90ea" providerId="ADAL" clId="{864090C0-DE20-45B1-AA80-1808722AFADF}" dt="2024-02-20T23:27:57.434" v="3654" actId="113"/>
        <pc:sldMkLst>
          <pc:docMk/>
          <pc:sldMk cId="30699876" sldId="268"/>
        </pc:sldMkLst>
        <pc:spChg chg="mod">
          <ac:chgData name="Svein Myhr" userId="4f0a3c25-f2a6-4d18-b4f8-3e5cf96a90ea" providerId="ADAL" clId="{864090C0-DE20-45B1-AA80-1808722AFADF}" dt="2024-02-20T23:27:12.415" v="3635" actId="115"/>
          <ac:spMkLst>
            <pc:docMk/>
            <pc:sldMk cId="30699876" sldId="268"/>
            <ac:spMk id="2" creationId="{46526211-F746-0F6B-EA87-0DF92F873BF1}"/>
          </ac:spMkLst>
        </pc:spChg>
        <pc:spChg chg="del mod">
          <ac:chgData name="Svein Myhr" userId="4f0a3c25-f2a6-4d18-b4f8-3e5cf96a90ea" providerId="ADAL" clId="{864090C0-DE20-45B1-AA80-1808722AFADF}" dt="2024-02-20T23:13:06.594" v="2847"/>
          <ac:spMkLst>
            <pc:docMk/>
            <pc:sldMk cId="30699876" sldId="268"/>
            <ac:spMk id="3" creationId="{5001BC8C-D623-5A31-7BD6-4FF306EF4E69}"/>
          </ac:spMkLst>
        </pc:spChg>
        <pc:spChg chg="mod">
          <ac:chgData name="Svein Myhr" userId="4f0a3c25-f2a6-4d18-b4f8-3e5cf96a90ea" providerId="ADAL" clId="{864090C0-DE20-45B1-AA80-1808722AFADF}" dt="2024-02-20T23:27:57.434" v="3654" actId="113"/>
          <ac:spMkLst>
            <pc:docMk/>
            <pc:sldMk cId="30699876" sldId="268"/>
            <ac:spMk id="4" creationId="{11CDC26B-D722-0603-42CE-FAE49C26457C}"/>
          </ac:spMkLst>
        </pc:spChg>
        <pc:spChg chg="add mod">
          <ac:chgData name="Svein Myhr" userId="4f0a3c25-f2a6-4d18-b4f8-3e5cf96a90ea" providerId="ADAL" clId="{864090C0-DE20-45B1-AA80-1808722AFADF}" dt="2024-02-20T23:18:49.876" v="3402" actId="207"/>
          <ac:spMkLst>
            <pc:docMk/>
            <pc:sldMk cId="30699876" sldId="268"/>
            <ac:spMk id="6" creationId="{13E3113E-467B-BC8F-0495-9EFC2C3EDAFF}"/>
          </ac:spMkLst>
        </pc:spChg>
        <pc:picChg chg="add mod">
          <ac:chgData name="Svein Myhr" userId="4f0a3c25-f2a6-4d18-b4f8-3e5cf96a90ea" providerId="ADAL" clId="{864090C0-DE20-45B1-AA80-1808722AFADF}" dt="2024-02-20T23:17:47.507" v="3367" actId="1076"/>
          <ac:picMkLst>
            <pc:docMk/>
            <pc:sldMk cId="30699876" sldId="268"/>
            <ac:picMk id="5" creationId="{50F095B9-6572-39D9-4F8D-F98F95B9085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45940B-0DBD-72BD-8DFD-D9A9F4BC3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0A0C180-8351-D7C9-9A41-25208B524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B751A47-628F-F996-B83D-0AA6D90F6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DCB9-4593-4FF1-A7A8-C28424B1A9F5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9963FEA-9084-191C-E831-71ED6544A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5E1F82F-9DA6-CCE4-9BD3-36D1FB8AD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67C-8616-4282-92C6-C9F06C76E9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674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99D004-A495-F500-759F-105DE4A28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BF29CCF-1F35-93A9-1D6D-00CC37D2F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42D82EE-A4FB-587D-B3E4-D234362AF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DCB9-4593-4FF1-A7A8-C28424B1A9F5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5510AAE-FDB2-7C66-2924-6AB7CF021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F88C0A3-8858-466E-A3B7-F6BE475C7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67C-8616-4282-92C6-C9F06C76E9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611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61C7EFF-0370-D6DB-69F9-17099D3B33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491743F-70B1-32BE-4A70-A5D59411F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DFE05F-71D1-4251-2012-269B08148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DCB9-4593-4FF1-A7A8-C28424B1A9F5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3ED4914-12CE-FBB1-9C4D-61F5D18D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B86320E-AF78-10F4-2037-7FC086EF8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67C-8616-4282-92C6-C9F06C76E9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2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88D900-1401-0073-9306-C3F89E3F3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2D08DD-0B52-41D4-B89D-8BDFC1D8B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809E99B-FCB2-4132-1A93-8A543AF80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DCB9-4593-4FF1-A7A8-C28424B1A9F5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60F3E09-E3A1-2159-E746-7A6980CC7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E88D8A-62B2-FFDF-B187-C43C12B3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67C-8616-4282-92C6-C9F06C76E9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17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C04D01-FA0B-FA68-0152-E75DA8575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9FE34CF-5E30-62FB-968A-97B30CA1C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0B3843-2BF5-3051-A5F9-14AE324B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DCB9-4593-4FF1-A7A8-C28424B1A9F5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6D10480-6B3C-E939-6780-4ED984F2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821FF6-7803-A99E-130A-87EBA1DEC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67C-8616-4282-92C6-C9F06C76E9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656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0E87CB-E7CE-E89D-30CC-91DE6BF36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591AEF0-0E4D-F98E-0804-902EE582E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05869AD-58EF-4D0F-0C10-F858CB76D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5F4E742-9F85-F7BB-768F-E15295EEA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DCB9-4593-4FF1-A7A8-C28424B1A9F5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6A9FB21-8124-567E-DFE0-846923DA0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FAC9650-481A-2186-5CEE-59B89286D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67C-8616-4282-92C6-C9F06C76E9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815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ED874E-8E33-09C6-42CA-C50C3103F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4742649-262A-3442-4C16-7B305923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7533CC0-AF30-0BA1-CF44-2EB18EAD5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DC79942-1A41-DD3D-8D83-FFB3D29F5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C11CF58-3DA2-236B-5910-39E23BF2FE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FC82FF7-0A4C-6B83-76A7-826D45FFB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DCB9-4593-4FF1-A7A8-C28424B1A9F5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DDAC43C-B063-7A09-3CE7-E8649D88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1C49645-363D-177D-6762-E2B8EB88E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67C-8616-4282-92C6-C9F06C76E9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89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C6A65A-E20F-E433-C01D-CDC176AB3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77B7AF1-0FFF-E83E-B210-28378E61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DCB9-4593-4FF1-A7A8-C28424B1A9F5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6B30AD2-4429-F32B-A7F3-24DC23152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64C0F0C-D21E-6F76-F015-4C900A1BF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67C-8616-4282-92C6-C9F06C76E9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988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A18A848-D67C-9F40-0C74-4F0D0BD47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DCB9-4593-4FF1-A7A8-C28424B1A9F5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EC002B2-D6F3-59CB-014C-23AE1BFCD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9A27B9C-DDF1-6D88-16F7-8DDFA880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67C-8616-4282-92C6-C9F06C76E9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10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A6C983-AF1C-5319-A607-AC0E48B7D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0BD4B63-03FB-8085-C8C6-0910814B3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0A7DEF-2AA4-517C-0F58-232F8792A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024D3F7-98EE-A65A-89C4-B1E543E3C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DCB9-4593-4FF1-A7A8-C28424B1A9F5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F64CFFE-F586-111F-533D-8D0D6EA8E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B2B4B46-8758-66BC-BD76-A7EA38F15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67C-8616-4282-92C6-C9F06C76E9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160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602801-FB80-91D4-695E-E49D9A4D2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6CD4A910-F0A3-ACE7-FC65-B27C9D7A9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67AABE2-AE08-2756-2477-E775126F6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1D28514-194D-6F52-D545-BA2A25511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DCB9-4593-4FF1-A7A8-C28424B1A9F5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2F8E6B1-61A8-29DC-02A4-6415244DB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D7341EC-C6FC-2CFE-0C82-AD9C4815F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67C-8616-4282-92C6-C9F06C76E9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372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45B1664-6142-AC38-4C05-883E9FF3B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418E469-45DA-AA30-F24C-C59707358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3DD71F9-A492-E486-246C-79055193F6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6DCB9-4593-4FF1-A7A8-C28424B1A9F5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D2CB655-94BD-F0A5-889D-0C019A997A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AB084DF-92CF-47B1-25E5-8A06C2C7BB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5867C-8616-4282-92C6-C9F06C76E9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720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D4CBD557-4BEE-AD6A-6BC3-B4522CDDCF5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0" t="9091" r="26935" b="1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F7C3A2FF-4FB6-F98A-E384-E67A8CCCF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61488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>
                <a:solidFill>
                  <a:schemeClr val="bg1"/>
                </a:solidFill>
              </a:rPr>
              <a:t>Velkommen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til</a:t>
            </a:r>
            <a:r>
              <a:rPr lang="en-US" sz="4800" dirty="0">
                <a:solidFill>
                  <a:schemeClr val="bg1"/>
                </a:solidFill>
              </a:rPr>
              <a:t> ÅRSMØTE 2024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BD84501-A6EB-AF3C-EC52-5F03D9D37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171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A75ADD21-95BB-298E-AB1A-CD409B4F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sz="4900" b="1" dirty="0"/>
              <a:t>LFK-Årsmøte er kunngjort på klubbens hjemmesiden og som medlemsbrev</a:t>
            </a:r>
            <a:endParaRPr lang="nb-NO" sz="7200" b="1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4F134CE4-8BDA-2EA8-D4B1-243E374D3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8876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nb-NO" sz="3200" dirty="0"/>
          </a:p>
          <a:p>
            <a:pPr marL="514350" indent="-514350">
              <a:buFont typeface="+mj-lt"/>
              <a:buAutoNum type="arabicPeriod"/>
            </a:pPr>
            <a:r>
              <a:rPr lang="nb-NO" sz="3200" dirty="0"/>
              <a:t>Velkommen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3200" dirty="0"/>
              <a:t>Godkjenning av innkalling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3200" dirty="0"/>
              <a:t>Godkjenning av sakliste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3200" dirty="0"/>
              <a:t>Valg av dirigent, tellekorps og 2 representanter til signering av protokoll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3200" dirty="0"/>
              <a:t>Godkjenning av forretningsorden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5BFB3B5-EDA8-D5F6-56FF-B7BD7642A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9185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6. Behandle årsregnskap 2023</a:t>
            </a:r>
          </a:p>
          <a:p>
            <a:pPr marL="0" indent="0">
              <a:buNone/>
            </a:pPr>
            <a:r>
              <a:rPr lang="nb-NO" dirty="0"/>
              <a:t>7. Behandle årsmelding 2023</a:t>
            </a:r>
          </a:p>
          <a:p>
            <a:pPr marL="0" indent="0">
              <a:buNone/>
            </a:pPr>
            <a:r>
              <a:rPr lang="nb-NO" dirty="0"/>
              <a:t>8. Klubbkontingent 2025</a:t>
            </a:r>
          </a:p>
          <a:p>
            <a:pPr marL="0" indent="0">
              <a:buNone/>
            </a:pPr>
            <a:r>
              <a:rPr lang="nb-NO" dirty="0"/>
              <a:t>9. Godkjenne rammebudsjett 2024</a:t>
            </a:r>
          </a:p>
          <a:p>
            <a:pPr marL="0" indent="0">
              <a:buNone/>
            </a:pPr>
            <a:r>
              <a:rPr lang="nb-NO" dirty="0"/>
              <a:t>10.Valg av styret, kontrollkomite,</a:t>
            </a:r>
          </a:p>
          <a:p>
            <a:pPr marL="0" indent="0">
              <a:buNone/>
            </a:pPr>
            <a:r>
              <a:rPr lang="nb-NO" dirty="0"/>
              <a:t>      valgkomite og revisor</a:t>
            </a:r>
          </a:p>
          <a:p>
            <a:pPr marL="0" indent="0">
              <a:buNone/>
            </a:pPr>
            <a:r>
              <a:rPr lang="nb-NO" dirty="0"/>
              <a:t>11. Avslutning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2" name="Bilde 1" descr="lfk_logo_pos">
            <a:extLst>
              <a:ext uri="{FF2B5EF4-FFF2-40B4-BE49-F238E27FC236}">
                <a16:creationId xmlns:a16="http://schemas.microsoft.com/office/drawing/2014/main" id="{F31C8D2E-A81E-7BA6-767B-6856A3BEAC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14472" y="4962799"/>
            <a:ext cx="1706961" cy="1349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162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C02F23-4CB2-98A9-2408-8CAB5FADD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81772B9C-21EE-E1F8-DF55-BB58A6471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390" y="423539"/>
            <a:ext cx="11343190" cy="1325563"/>
          </a:xfrm>
        </p:spPr>
        <p:txBody>
          <a:bodyPr>
            <a:normAutofit/>
          </a:bodyPr>
          <a:lstStyle/>
          <a:p>
            <a:pPr algn="ctr"/>
            <a:r>
              <a:rPr lang="nb-NO" dirty="0"/>
              <a:t>      </a:t>
            </a:r>
            <a:r>
              <a:rPr lang="nb-NO" u="sng" dirty="0"/>
              <a:t>Sak 6 </a:t>
            </a:r>
            <a:r>
              <a:rPr lang="nb-NO" sz="2800" u="sng" dirty="0"/>
              <a:t>LFK økonomi – Årsregnskap 2023</a:t>
            </a:r>
            <a:br>
              <a:rPr lang="nb-NO" dirty="0"/>
            </a:br>
            <a:r>
              <a:rPr lang="nb-NO" dirty="0"/>
              <a:t>       </a:t>
            </a:r>
            <a:r>
              <a:rPr lang="nb-NO" sz="3200" b="1" dirty="0"/>
              <a:t>Levanger Fotballklubb leverer et underskudd på NOK 271’  </a:t>
            </a:r>
            <a:endParaRPr lang="nb-NO" b="1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4BC4E38C-374D-96D0-FAE5-5B59880D31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nb-NO" sz="4800" dirty="0"/>
              <a:t>Inntekter NOK 8.724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46D3DE1B-1E37-847A-80D8-FA49A01DF9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332412" cy="42386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Sponsorinntekt		kr  2735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Billettsalg &amp; Kiosk		kr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Økonomiprosjekt		kr  1697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Treningsavgift		kr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Kontingent/grasrot/moms	kr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Andre inntekter		kr  4292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Egenkapital - kr 241’</a:t>
            </a:r>
          </a:p>
          <a:p>
            <a:pPr marL="0" indent="0">
              <a:buNone/>
            </a:pPr>
            <a:endParaRPr lang="nb-NO" sz="2400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15303D0-D484-9473-D730-459492E8E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13912" y="1653502"/>
            <a:ext cx="5438300" cy="823912"/>
          </a:xfrm>
        </p:spPr>
        <p:txBody>
          <a:bodyPr>
            <a:noAutofit/>
          </a:bodyPr>
          <a:lstStyle/>
          <a:p>
            <a:pPr algn="ctr"/>
            <a:r>
              <a:rPr lang="nb-NO" sz="4400" dirty="0"/>
              <a:t>Kostnader NOK 8.883</a:t>
            </a:r>
          </a:p>
        </p:txBody>
      </p:sp>
      <p:sp>
        <p:nvSpPr>
          <p:cNvPr id="9" name="Plassholder for innhold 8">
            <a:extLst>
              <a:ext uri="{FF2B5EF4-FFF2-40B4-BE49-F238E27FC236}">
                <a16:creationId xmlns:a16="http://schemas.microsoft.com/office/drawing/2014/main" id="{44E12681-96FD-5042-3D65-FC0678E9C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80869" y="2492580"/>
            <a:ext cx="5945074" cy="4238624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Lønn spillere/trenere/</a:t>
            </a:r>
            <a:r>
              <a:rPr lang="nb-NO" dirty="0" err="1"/>
              <a:t>adm</a:t>
            </a:r>
            <a:r>
              <a:rPr lang="nb-NO" dirty="0"/>
              <a:t>  	kr    3440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Baneleie m utstyr		kr   ’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Leie lokaler m strøm		kr         93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Administrasjon m regnskap	kr    1215 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NFF/TFF kontingent/dommer	kr    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Forsikring spillere/medisinsk	kr    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Reise </a:t>
            </a:r>
            <a:r>
              <a:rPr lang="nb-NO" dirty="0" err="1"/>
              <a:t>inkl</a:t>
            </a:r>
            <a:r>
              <a:rPr lang="nb-NO" dirty="0"/>
              <a:t> diett &amp; kjøring	kr    1053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Varer kiosk &amp; salgsdugnad	kr    3181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Andre kostnader		kr     </a:t>
            </a:r>
          </a:p>
          <a:p>
            <a:pPr>
              <a:buFont typeface="Wingdings" panose="05000000000000000000" pitchFamily="2" charset="2"/>
              <a:buChar char="Ø"/>
            </a:pPr>
            <a:endParaRPr lang="nb-NO" dirty="0"/>
          </a:p>
        </p:txBody>
      </p:sp>
      <p:pic>
        <p:nvPicPr>
          <p:cNvPr id="12" name="Bilde 11" descr="lfk_logo_pos">
            <a:extLst>
              <a:ext uri="{FF2B5EF4-FFF2-40B4-BE49-F238E27FC236}">
                <a16:creationId xmlns:a16="http://schemas.microsoft.com/office/drawing/2014/main" id="{FEA3E49F-71E2-D034-44FB-19BE14DC056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420" y="423539"/>
            <a:ext cx="1369060" cy="108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18694F85-8400-A902-E09E-EFAA4FFEF9AD}"/>
              </a:ext>
            </a:extLst>
          </p:cNvPr>
          <p:cNvSpPr txBox="1"/>
          <p:nvPr/>
        </p:nvSpPr>
        <p:spPr>
          <a:xfrm>
            <a:off x="1508166" y="6163294"/>
            <a:ext cx="9025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Forslag til vedtak	</a:t>
            </a:r>
            <a:r>
              <a:rPr lang="nb-NO" b="1" dirty="0">
                <a:solidFill>
                  <a:srgbClr val="00B050"/>
                </a:solidFill>
              </a:rPr>
              <a:t>Årsregnskap 2023 godkjennes med et underskudd på NOK 271 under		</a:t>
            </a:r>
            <a:r>
              <a:rPr lang="nb-NO" b="1" dirty="0" err="1">
                <a:solidFill>
                  <a:srgbClr val="00B050"/>
                </a:solidFill>
              </a:rPr>
              <a:t>forutsening</a:t>
            </a:r>
            <a:r>
              <a:rPr lang="nb-NO" b="1" dirty="0">
                <a:solidFill>
                  <a:srgbClr val="00B050"/>
                </a:solidFill>
              </a:rPr>
              <a:t> om fortsatt drift – med negativ egenkapital på kr 241’</a:t>
            </a:r>
          </a:p>
        </p:txBody>
      </p:sp>
    </p:spTree>
    <p:extLst>
      <p:ext uri="{BB962C8B-B14F-4D97-AF65-F5344CB8AC3E}">
        <p14:creationId xmlns:p14="http://schemas.microsoft.com/office/powerpoint/2010/main" val="4235772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526211-F746-0F6B-EA87-0DF92F873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Sak 8	</a:t>
            </a:r>
            <a:r>
              <a:rPr lang="nb-NO" u="sng" dirty="0"/>
              <a:t>Medlemskontingent 2025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1CDC26B-D722-0603-42CE-FAE49C264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1645" y="1825625"/>
            <a:ext cx="5710547" cy="4667250"/>
          </a:xfrm>
        </p:spPr>
        <p:txBody>
          <a:bodyPr>
            <a:normAutofit lnSpcReduction="10000"/>
          </a:bodyPr>
          <a:lstStyle/>
          <a:p>
            <a:r>
              <a:rPr lang="nb-NO" dirty="0"/>
              <a:t>Levanger Fotballklubb har i dag kun medlemskontingent for medlemmer – stor kr 350 pr år</a:t>
            </a:r>
          </a:p>
          <a:p>
            <a:r>
              <a:rPr lang="nb-NO" dirty="0"/>
              <a:t>Styret i LFK ønsker å innføre en familiekontingent for å styrke frivilligheten og antall medlemmer</a:t>
            </a:r>
          </a:p>
          <a:p>
            <a:endParaRPr lang="nb-NO" dirty="0"/>
          </a:p>
          <a:p>
            <a:r>
              <a:rPr lang="nb-NO" dirty="0"/>
              <a:t>Forslag til vedtak</a:t>
            </a:r>
          </a:p>
          <a:p>
            <a:pPr lvl="1"/>
            <a:r>
              <a:rPr lang="nb-NO" b="1" dirty="0">
                <a:solidFill>
                  <a:srgbClr val="00B050"/>
                </a:solidFill>
              </a:rPr>
              <a:t>Medlemskontingent enkeltmedlem blir uforandret – kr 350 pr år</a:t>
            </a:r>
          </a:p>
          <a:p>
            <a:pPr lvl="1"/>
            <a:r>
              <a:rPr lang="nb-NO" b="1" dirty="0">
                <a:solidFill>
                  <a:srgbClr val="00B050"/>
                </a:solidFill>
              </a:rPr>
              <a:t>Styret får i oppdrag å utforme en familiekontingent gjeldende for 2025</a:t>
            </a:r>
          </a:p>
        </p:txBody>
      </p:sp>
      <p:pic>
        <p:nvPicPr>
          <p:cNvPr id="5" name="Picture 548399036">
            <a:extLst>
              <a:ext uri="{FF2B5EF4-FFF2-40B4-BE49-F238E27FC236}">
                <a16:creationId xmlns:a16="http://schemas.microsoft.com/office/drawing/2014/main" id="{50F095B9-6572-39D9-4F8D-F98F95B9085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45032"/>
            <a:ext cx="4925291" cy="26850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13E3113E-467B-BC8F-0495-9EFC2C3EDAFF}"/>
              </a:ext>
            </a:extLst>
          </p:cNvPr>
          <p:cNvSpPr txBox="1"/>
          <p:nvPr/>
        </p:nvSpPr>
        <p:spPr>
          <a:xfrm>
            <a:off x="838200" y="5664530"/>
            <a:ext cx="4921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rgbClr val="00B050"/>
                </a:solidFill>
              </a:rPr>
              <a:t>LFK = Medlemmer </a:t>
            </a:r>
            <a:r>
              <a:rPr lang="nb-NO" sz="2800" dirty="0" err="1">
                <a:solidFill>
                  <a:srgbClr val="00B050"/>
                </a:solidFill>
              </a:rPr>
              <a:t>X</a:t>
            </a:r>
            <a:r>
              <a:rPr lang="nb-NO" sz="2800" dirty="0">
                <a:solidFill>
                  <a:srgbClr val="00B050"/>
                </a:solidFill>
              </a:rPr>
              <a:t> Frivillighet</a:t>
            </a:r>
          </a:p>
        </p:txBody>
      </p:sp>
    </p:spTree>
    <p:extLst>
      <p:ext uri="{BB962C8B-B14F-4D97-AF65-F5344CB8AC3E}">
        <p14:creationId xmlns:p14="http://schemas.microsoft.com/office/powerpoint/2010/main" val="3069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21068BD3-B1B9-0137-F610-4E25FD91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390" y="365125"/>
            <a:ext cx="11343190" cy="1325563"/>
          </a:xfrm>
        </p:spPr>
        <p:txBody>
          <a:bodyPr>
            <a:normAutofit/>
          </a:bodyPr>
          <a:lstStyle/>
          <a:p>
            <a:pPr algn="ctr"/>
            <a:r>
              <a:rPr lang="nb-NO" dirty="0"/>
              <a:t>     </a:t>
            </a:r>
            <a:r>
              <a:rPr lang="nb-NO" u="sng" dirty="0"/>
              <a:t>Sak 9 </a:t>
            </a:r>
            <a:r>
              <a:rPr lang="nb-NO" sz="2800" u="sng" dirty="0"/>
              <a:t>LFK økonomi – Budsjett 2024</a:t>
            </a:r>
            <a:br>
              <a:rPr lang="nb-NO" dirty="0"/>
            </a:br>
            <a:r>
              <a:rPr lang="nb-NO" dirty="0"/>
              <a:t>       </a:t>
            </a:r>
            <a:r>
              <a:rPr lang="nb-NO" sz="3200" b="1" dirty="0">
                <a:solidFill>
                  <a:srgbClr val="00B050"/>
                </a:solidFill>
              </a:rPr>
              <a:t>Levanger Fotballklubb skal ha et overskudd på NOK 1.1 </a:t>
            </a:r>
            <a:r>
              <a:rPr lang="nb-NO" sz="3200" b="1" dirty="0" err="1">
                <a:solidFill>
                  <a:srgbClr val="00B050"/>
                </a:solidFill>
              </a:rPr>
              <a:t>mill</a:t>
            </a:r>
            <a:r>
              <a:rPr lang="nb-NO" sz="3200" b="1" dirty="0">
                <a:solidFill>
                  <a:srgbClr val="00B050"/>
                </a:solidFill>
              </a:rPr>
              <a:t>  </a:t>
            </a:r>
            <a:endParaRPr lang="nb-NO" b="1" dirty="0">
              <a:solidFill>
                <a:srgbClr val="00B050"/>
              </a:solidFill>
            </a:endParaRP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90C51D3D-1386-A31E-71F2-67DAF636B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00B0F0"/>
          </a:solidFill>
        </p:spPr>
        <p:txBody>
          <a:bodyPr>
            <a:normAutofit fontScale="70000" lnSpcReduction="20000"/>
          </a:bodyPr>
          <a:lstStyle/>
          <a:p>
            <a:pPr algn="ctr"/>
            <a:r>
              <a:rPr lang="nb-NO" sz="4800" dirty="0"/>
              <a:t>Inntekter NOK 17.590 </a:t>
            </a:r>
            <a:r>
              <a:rPr lang="nb-NO" sz="4800" dirty="0" err="1"/>
              <a:t>mill</a:t>
            </a:r>
            <a:endParaRPr lang="nb-NO" sz="4800" dirty="0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81C0A6F5-ED00-FED0-391A-067C648CC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332412" cy="42386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Sponsorinntekt		kr 5600’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Billettsalg &amp; Kiosk		kr 1850’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Økonomiprosjekt		kr 1900’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Treningsavgift		kr 1000’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Kontingent/grasrot/moms	kr   990’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Prosjektmidler Action </a:t>
            </a:r>
            <a:r>
              <a:rPr lang="nb-NO" sz="2400" dirty="0" err="1"/>
              <a:t>Now</a:t>
            </a:r>
            <a:r>
              <a:rPr lang="nb-NO" sz="2400" dirty="0"/>
              <a:t>	kr 3050’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/>
              <a:t> NFF Mediepenger		kr 3200’</a:t>
            </a:r>
          </a:p>
          <a:p>
            <a:pPr marL="0" indent="0" algn="ctr">
              <a:buNone/>
            </a:pPr>
            <a:r>
              <a:rPr lang="nb-NO" sz="1800" b="1" u="sng" dirty="0">
                <a:solidFill>
                  <a:srgbClr val="002060"/>
                </a:solidFill>
              </a:rPr>
              <a:t>Forslag til vedtak</a:t>
            </a:r>
          </a:p>
          <a:p>
            <a:pPr marL="0" indent="0" algn="ctr">
              <a:buNone/>
            </a:pPr>
            <a:r>
              <a:rPr lang="nb-NO" sz="2400" b="1" dirty="0">
                <a:solidFill>
                  <a:srgbClr val="00B050"/>
                </a:solidFill>
              </a:rPr>
              <a:t>Årsmøtet 2024 godkjenner forslag til rammebudsjett 2024</a:t>
            </a:r>
          </a:p>
          <a:p>
            <a:pPr marL="0" indent="0">
              <a:buNone/>
            </a:pPr>
            <a:endParaRPr lang="nb-NO" sz="1800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8BB4B088-5065-5BFF-5731-E64440F1C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656173"/>
            <a:ext cx="5456919" cy="8239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nb-NO" sz="3600" dirty="0"/>
              <a:t>Kostnader NOK 16.482 </a:t>
            </a:r>
            <a:r>
              <a:rPr lang="nb-NO" sz="3600" dirty="0" err="1"/>
              <a:t>mill</a:t>
            </a:r>
            <a:endParaRPr lang="nb-NO" sz="3600" dirty="0"/>
          </a:p>
        </p:txBody>
      </p:sp>
      <p:sp>
        <p:nvSpPr>
          <p:cNvPr id="9" name="Plassholder for innhold 8">
            <a:extLst>
              <a:ext uri="{FF2B5EF4-FFF2-40B4-BE49-F238E27FC236}">
                <a16:creationId xmlns:a16="http://schemas.microsoft.com/office/drawing/2014/main" id="{B7136046-CBE7-C06B-5868-1E9D4EFE3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80869" y="2492580"/>
            <a:ext cx="5945074" cy="4238624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Lønn spillere/trenere/</a:t>
            </a:r>
            <a:r>
              <a:rPr lang="nb-NO" dirty="0" err="1"/>
              <a:t>adm</a:t>
            </a:r>
            <a:r>
              <a:rPr lang="nb-NO" dirty="0"/>
              <a:t>  	kr   9990’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Baneleie m utstyr		kr   1140’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Leie lokaler m strøm		kr     920’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Administrasjon m regnskap	kr     582’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NFF/TFF kontingent/dommer	kr     580’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Forsikring spillere/medisinsk	kr     700’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Reise </a:t>
            </a:r>
            <a:r>
              <a:rPr lang="nb-NO" dirty="0" err="1"/>
              <a:t>inkl</a:t>
            </a:r>
            <a:r>
              <a:rPr lang="nb-NO" dirty="0"/>
              <a:t> diett &amp; kjøring	kr   2020’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Varer kiosk &amp; salgsdugnad	kr     400’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b-NO" dirty="0"/>
              <a:t> Andre kostnader		kr     150’</a:t>
            </a:r>
          </a:p>
          <a:p>
            <a:pPr>
              <a:buFont typeface="Wingdings" panose="05000000000000000000" pitchFamily="2" charset="2"/>
              <a:buChar char="Ø"/>
            </a:pPr>
            <a:endParaRPr lang="nb-NO" dirty="0"/>
          </a:p>
        </p:txBody>
      </p:sp>
      <p:pic>
        <p:nvPicPr>
          <p:cNvPr id="12" name="Bilde 11" descr="lfk_logo_pos">
            <a:extLst>
              <a:ext uri="{FF2B5EF4-FFF2-40B4-BE49-F238E27FC236}">
                <a16:creationId xmlns:a16="http://schemas.microsoft.com/office/drawing/2014/main" id="{CD2B83D9-1BB6-C324-5FC0-58880D619B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420" y="423539"/>
            <a:ext cx="1369060" cy="108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3160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21068BD3-B1B9-0137-F610-4E25FD91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390" y="365125"/>
            <a:ext cx="11343190" cy="1325563"/>
          </a:xfrm>
        </p:spPr>
        <p:txBody>
          <a:bodyPr>
            <a:normAutofit/>
          </a:bodyPr>
          <a:lstStyle/>
          <a:p>
            <a:pPr algn="r"/>
            <a:r>
              <a:rPr lang="nb-NO" dirty="0"/>
              <a:t>     LFK Organisasjon og arbeidsform tar form  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90C51D3D-1386-A31E-71F2-67DAF636BD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/>
              <a:t>Organisasjonen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81C0A6F5-ED00-FED0-391A-067C648CC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332412" cy="42386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b-NO" sz="2400"/>
              <a:t>Månedlige styremøter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/>
              <a:t>AU-møter mellom styremøtene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/>
              <a:t>Fagutvalgsmøter samtidig m AU-møter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/>
              <a:t>Nyhetsredaktør deltar på utviklingsmøter og lager saker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err="1"/>
              <a:t>Kvartalsvise</a:t>
            </a:r>
            <a:r>
              <a:rPr lang="nb-NO" sz="2400"/>
              <a:t> Klubbforum m feiring av suksesser; sport, økonomi, arrangement, Action </a:t>
            </a:r>
            <a:r>
              <a:rPr lang="nb-NO" sz="2400" err="1"/>
              <a:t>Now</a:t>
            </a:r>
            <a:endParaRPr lang="nb-NO" sz="2400"/>
          </a:p>
          <a:p>
            <a:pPr>
              <a:buFont typeface="Wingdings" panose="05000000000000000000" pitchFamily="2" charset="2"/>
              <a:buChar char="Ø"/>
            </a:pPr>
            <a:r>
              <a:rPr lang="nb-NO" sz="2400"/>
              <a:t>Årshjul med </a:t>
            </a:r>
            <a:r>
              <a:rPr lang="nb-NO" sz="2400" err="1"/>
              <a:t>kvartalsvise</a:t>
            </a:r>
            <a:r>
              <a:rPr lang="nb-NO" sz="2400"/>
              <a:t> aktiviteter – kamper, turneringer, økonomitiltak, Action </a:t>
            </a:r>
            <a:r>
              <a:rPr lang="nb-NO" sz="2400" err="1"/>
              <a:t>Now</a:t>
            </a:r>
            <a:r>
              <a:rPr lang="nb-NO" sz="2400"/>
              <a:t>-tiltak, AN-kurs  ansvarskart </a:t>
            </a:r>
          </a:p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8BB4B088-5065-5BFF-5731-E64440F1C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000"/>
              <a:t>Styringsdokumentene</a:t>
            </a:r>
          </a:p>
        </p:txBody>
      </p:sp>
      <p:sp>
        <p:nvSpPr>
          <p:cNvPr id="9" name="Plassholder for innhold 8">
            <a:extLst>
              <a:ext uri="{FF2B5EF4-FFF2-40B4-BE49-F238E27FC236}">
                <a16:creationId xmlns:a16="http://schemas.microsoft.com/office/drawing/2014/main" id="{B7136046-CBE7-C06B-5868-1E9D4EFE3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816600" cy="4238624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nb-NO" sz="3500" dirty="0"/>
              <a:t>Sportsplan</a:t>
            </a:r>
          </a:p>
          <a:p>
            <a:pPr lvl="1"/>
            <a:r>
              <a:rPr lang="nb-NO" sz="3500" dirty="0"/>
              <a:t>Arrangementsplan</a:t>
            </a:r>
          </a:p>
          <a:p>
            <a:pPr lvl="1"/>
            <a:r>
              <a:rPr lang="nb-NO" sz="3500" dirty="0"/>
              <a:t>Sponsorplan</a:t>
            </a:r>
          </a:p>
          <a:p>
            <a:pPr lvl="1"/>
            <a:r>
              <a:rPr lang="nb-NO" sz="3500" dirty="0"/>
              <a:t>Økonomiplan</a:t>
            </a:r>
          </a:p>
          <a:p>
            <a:pPr lvl="1"/>
            <a:r>
              <a:rPr lang="nb-NO" sz="3500" dirty="0"/>
              <a:t>Administrasjonsplan</a:t>
            </a:r>
          </a:p>
          <a:p>
            <a:pPr lvl="1"/>
            <a:r>
              <a:rPr lang="nb-NO" sz="3500" dirty="0"/>
              <a:t>Markeds-/ Medieplan</a:t>
            </a:r>
          </a:p>
          <a:p>
            <a:pPr lvl="1"/>
            <a:r>
              <a:rPr lang="nb-NO" sz="3500" dirty="0"/>
              <a:t>Samarbeid </a:t>
            </a:r>
            <a:r>
              <a:rPr lang="nb-NO" sz="3500"/>
              <a:t>&amp; Konflikthåndtering</a:t>
            </a:r>
            <a:endParaRPr lang="nb-NO" sz="3500" dirty="0"/>
          </a:p>
          <a:p>
            <a:pPr marL="457200" lvl="1" indent="0">
              <a:buNone/>
            </a:pPr>
            <a:endParaRPr lang="nb-NO" sz="3500" dirty="0"/>
          </a:p>
          <a:p>
            <a:pPr marL="457200" lvl="1" indent="0">
              <a:buNone/>
            </a:pPr>
            <a:r>
              <a:rPr lang="nb-NO" sz="3500" dirty="0"/>
              <a:t>Planen evalueres kontinuerlig Rapportering m avvikshåndtering</a:t>
            </a:r>
          </a:p>
          <a:p>
            <a:pPr marL="457200" lvl="1" indent="0">
              <a:buNone/>
            </a:pPr>
            <a:r>
              <a:rPr lang="nb-NO" sz="3500" dirty="0"/>
              <a:t>Styringsdokumentene danner rammene</a:t>
            </a:r>
          </a:p>
          <a:p>
            <a:pPr>
              <a:buFont typeface="Wingdings" panose="05000000000000000000" pitchFamily="2" charset="2"/>
              <a:buChar char="Ø"/>
            </a:pPr>
            <a:endParaRPr lang="nb-NO" dirty="0"/>
          </a:p>
        </p:txBody>
      </p:sp>
      <p:pic>
        <p:nvPicPr>
          <p:cNvPr id="12" name="Bilde 11" descr="lfk_logo_pos">
            <a:extLst>
              <a:ext uri="{FF2B5EF4-FFF2-40B4-BE49-F238E27FC236}">
                <a16:creationId xmlns:a16="http://schemas.microsoft.com/office/drawing/2014/main" id="{CD2B83D9-1BB6-C324-5FC0-58880D619B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420" y="401413"/>
            <a:ext cx="1369060" cy="108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9395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557</Words>
  <Application>Microsoft Office PowerPoint</Application>
  <PresentationFormat>Widescreen</PresentationFormat>
  <Paragraphs>84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Office-tema</vt:lpstr>
      <vt:lpstr>Velkommen til ÅRSMØTE 2024</vt:lpstr>
      <vt:lpstr>LFK-Årsmøte er kunngjort på klubbens hjemmesiden og som medlemsbrev</vt:lpstr>
      <vt:lpstr>      Sak 6 LFK økonomi – Årsregnskap 2023        Levanger Fotballklubb leverer et underskudd på NOK 271’  </vt:lpstr>
      <vt:lpstr>Sak 8 Medlemskontingent 2025</vt:lpstr>
      <vt:lpstr>     Sak 9 LFK økonomi – Budsjett 2024        Levanger Fotballklubb skal ha et overskudd på NOK 1.1 mill  </vt:lpstr>
      <vt:lpstr>     LFK Organisasjon og arbeidsform tar form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LFK TOPP 25 - på banen - I støtteapparatet - Innherred I Norge</dc:title>
  <dc:creator>Svein Myhr</dc:creator>
  <cp:lastModifiedBy>Svein Myhr</cp:lastModifiedBy>
  <cp:revision>2</cp:revision>
  <dcterms:created xsi:type="dcterms:W3CDTF">2023-10-22T11:48:44Z</dcterms:created>
  <dcterms:modified xsi:type="dcterms:W3CDTF">2024-02-20T23:59:04Z</dcterms:modified>
</cp:coreProperties>
</file>